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5" r:id="rId5"/>
    <p:sldId id="259" r:id="rId6"/>
    <p:sldId id="273" r:id="rId7"/>
    <p:sldId id="277" r:id="rId8"/>
    <p:sldId id="275" r:id="rId9"/>
    <p:sldId id="297" r:id="rId10"/>
    <p:sldId id="278" r:id="rId11"/>
    <p:sldId id="284" r:id="rId12"/>
    <p:sldId id="282" r:id="rId13"/>
    <p:sldId id="296" r:id="rId14"/>
    <p:sldId id="28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75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2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9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18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5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8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77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1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345358/PowerPoint%201e%20vakdag%202015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4e </a:t>
            </a:r>
            <a:r>
              <a:rPr lang="nl-NL" dirty="0" err="1" smtClean="0"/>
              <a:t>vakdag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58665"/>
            <a:ext cx="39074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Plantenkennis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727" y="2686776"/>
            <a:ext cx="3624852" cy="34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8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nl-NL" dirty="0" smtClean="0"/>
              <a:t>Evaluatie/reflectie: Beslissen en activiteiten </a:t>
            </a:r>
            <a:r>
              <a:rPr lang="nl-NL" dirty="0" err="1" smtClean="0"/>
              <a:t>initieren</a:t>
            </a: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Wat ging goed en wat kan de volgende keer beter?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140968"/>
            <a:ext cx="1761897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1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18411"/>
            <a:ext cx="843528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11:00 - 11:15 Terugblik 11:15 – 11:20 Aftrap</a:t>
            </a:r>
          </a:p>
          <a:p>
            <a:pPr marL="109728" indent="0">
              <a:buNone/>
            </a:pPr>
            <a:r>
              <a:rPr lang="nl-NL" dirty="0" smtClean="0"/>
              <a:t>11:15 – 12:55 BPV boekje</a:t>
            </a:r>
          </a:p>
          <a:p>
            <a:pPr marL="109728" indent="0">
              <a:buNone/>
            </a:pPr>
            <a:r>
              <a:rPr lang="nl-NL" dirty="0" smtClean="0"/>
              <a:t>12:00 – 13:00 Zelfstandig werken aan lesbrief 4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13:30 – </a:t>
            </a:r>
            <a:r>
              <a:rPr lang="nl-NL" dirty="0" smtClean="0"/>
              <a:t>15:30 Excursie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Wat hebben we vorige week gedaan?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886" y="3140968"/>
            <a:ext cx="4430672" cy="33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9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4</a:t>
            </a:r>
          </a:p>
        </p:txBody>
      </p:sp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Aftrap: Beslissen en activiteiten initiëren. 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643480"/>
            <a:ext cx="1761356" cy="186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BPV boekje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25416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56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Voorkennis: 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Hoe zit het met de veiligheid op je bedrijf?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275" y="4005064"/>
            <a:ext cx="2457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10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b="1" dirty="0" smtClean="0"/>
          </a:p>
          <a:p>
            <a:pPr marL="109728" indent="0">
              <a:buNone/>
            </a:pPr>
            <a:r>
              <a:rPr lang="nl-NL" b="1" dirty="0" smtClean="0"/>
              <a:t>Theorie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45024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28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Maken: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Opdracht 1,2 en 3 van de </a:t>
            </a:r>
            <a:r>
              <a:rPr lang="nl-NL" dirty="0" err="1" smtClean="0"/>
              <a:t>webquest</a:t>
            </a:r>
            <a:r>
              <a:rPr lang="nl-NL" dirty="0" smtClean="0"/>
              <a:t> veiligheid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3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42E9A-27CA-466C-B0CB-C94B9D7079D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8885CE9-485D-4436-96F1-D825006CF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683CCC-D1EA-46B6-AAC7-2302CCDF2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867</TotalTime>
  <Words>118</Words>
  <Application>Microsoft Office PowerPoint</Application>
  <PresentationFormat>Diavoorstelling (4:3)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Plantenteelt 4e vakdag</vt:lpstr>
      <vt:lpstr>Planning</vt:lpstr>
      <vt:lpstr>Terugblik</vt:lpstr>
      <vt:lpstr>PowerPoint-presentatie</vt:lpstr>
      <vt:lpstr>Les 4</vt:lpstr>
      <vt:lpstr>Les 4</vt:lpstr>
      <vt:lpstr>Les 4</vt:lpstr>
      <vt:lpstr>Les 4</vt:lpstr>
      <vt:lpstr>Les 4</vt:lpstr>
      <vt:lpstr>Les 4</vt:lpstr>
      <vt:lpstr>Les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145</cp:revision>
  <dcterms:created xsi:type="dcterms:W3CDTF">2013-12-03T16:07:15Z</dcterms:created>
  <dcterms:modified xsi:type="dcterms:W3CDTF">2017-06-12T11:30:33Z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